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22" r:id="rId1"/>
  </p:sldMasterIdLst>
  <p:sldIdLst>
    <p:sldId id="272" r:id="rId2"/>
    <p:sldId id="273" r:id="rId3"/>
    <p:sldId id="28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364" autoAdjust="0"/>
  </p:normalViewPr>
  <p:slideViewPr>
    <p:cSldViewPr snapToGrid="0">
      <p:cViewPr varScale="1">
        <p:scale>
          <a:sx n="110" d="100"/>
          <a:sy n="110" d="100"/>
        </p:scale>
        <p:origin x="6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73713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36827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48758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22031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22557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07649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03260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31518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96300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93794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720275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76559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4876054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65818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32826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18467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272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66606" y="1188720"/>
            <a:ext cx="41229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Silkway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 Университеті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32434" y="2387493"/>
            <a:ext cx="29912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47257" y="3370822"/>
            <a:ext cx="88566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Философиядағы адам мәселесі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29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50719" y="485880"/>
            <a:ext cx="9752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«Адам»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ұғым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баласына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Адам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табиғаттың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туындысы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феномен.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жасамаған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заттар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құбылыстарды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қолымен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ақылмен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жасайды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50718" y="2591072"/>
            <a:ext cx="975280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ұғымдар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жаралған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ұғым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көңіліне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табу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бағындырады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Мұсылман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Христиан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діндері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иудаизмнің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Библиядағы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мифін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шегуін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бұрынғы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күнәсі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құтылудың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жалғыз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Құдайға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құлшылық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етіп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уағыздайды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7309" y="4627418"/>
            <a:ext cx="5886450" cy="20924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81295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329"/>
            <a:ext cx="12191999" cy="686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4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9463" y="1088631"/>
            <a:ext cx="856488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Ежелгі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үнді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философиясы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дінінде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әлемдік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жанның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қаралды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Жанның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біреуден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екіншісіне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көшуі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ілімде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иелері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өсімдіктер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мен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Құдай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өтуге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жылжымалы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шекара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маңыздысы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бостандыққа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ұмтылу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құштарлықтан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құтылу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болмыстың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эмпирикалық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сансара - карма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заңдарын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Упанишадтың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пафосы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шабыт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шаттығы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ықлас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ынта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жігерлену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Упанишад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үнді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философиясының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4214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98021" y="524084"/>
            <a:ext cx="896982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Ежелгі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антика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заманында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космос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бейнесінде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кішкентай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(микрокосмос)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Адам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Сократ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этиканың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дүниесін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ізгілікті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түсінуді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Ізгілік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дегеніміз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әділдікті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танып-білген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жамандық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әділетсіздіктен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аулақ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Платон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ілімі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мәңг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нш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Жан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денесіз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идея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Адам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дербес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рухтың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сақтаушысы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Аристотель «Адам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хайуан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тек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құлдарды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жануар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құлға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қайырымды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алмайды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әкесінің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баласына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қайырымды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меншігі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есептелінеді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қайырымды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себебі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әкесіз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келмейді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3908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99209" y="532425"/>
            <a:ext cx="868244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Фома Аквинский: «Адам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бірлігі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Хайуан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періштенің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аралығындағы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нәрсе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Жан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мәңгілік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өлмейтін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сәулесі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Адам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құмарлық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ынтызарлықтың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жындардың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ұясы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ғасырдағы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философы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әл-Фараби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көздейтін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игілік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мақсатқа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жетуге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құмарлықтары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ой-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парасаты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7940" y="4318077"/>
            <a:ext cx="6191250" cy="223924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791638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8092" y="666205"/>
            <a:ext cx="1007146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философиясының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өкілдері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Бэкон, Декарт,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Гоббсс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Спиноза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Құдайдан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басқадан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тапқыр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жасампаз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тағдыр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субъектісі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ақыл-ойында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есептед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Декарт: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ойлауды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сүруінің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куәсі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«Мен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аламын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сүремін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Адам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ақыл-ойы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ортақтық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белгісіздікте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ойлайды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айқын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сана,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-ой».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092" y="3851564"/>
            <a:ext cx="9679181" cy="28652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7212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2081" y="589730"/>
            <a:ext cx="91135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«антропология»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Кант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кіргізді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Адам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антропологиялық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философия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дегеніміз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ілім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мәселесін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екіжақты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Біріншіден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қажеттілікке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тәуелді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екіншіден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еркіндік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қаралды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іс-қимылының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біреудің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еркіне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бағынышты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болуынан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асқан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сорақы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сұмдық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99" y="3087277"/>
            <a:ext cx="8742219" cy="31250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84984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0971" y="762226"/>
            <a:ext cx="936606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егель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идеяны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рухтың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іс-әрекеттің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субъектісі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дүниесін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жасаушысы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Фейербах пен Чернышевский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ілімінде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мәселесіне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айналдырды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Адам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сезімдік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саналды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972" y="2933700"/>
            <a:ext cx="9011392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46998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9714" y="1203519"/>
            <a:ext cx="1055478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Экзистенциализм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дербес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сүруіне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материализмнің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сциентизмнің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үстемдігін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жоққа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тек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уайымдауды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Қысқаша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ұзаққа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созылған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қайғыру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жалғыздық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қорқу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т. б.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Адам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дәрежеге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феномен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sapens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50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сүріп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шамамен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3-3,5 миллион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0759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8756" y="680671"/>
            <a:ext cx="103936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Ақылды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заттар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жасанды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табиғаттың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сана,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процесс.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антропогенез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тегін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зерттейтін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антропологияның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антропосоциогенез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жәйді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қоғамсыз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328" y="3519055"/>
            <a:ext cx="9102436" cy="2826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66746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76217" y="914401"/>
            <a:ext cx="82395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5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рахмет !</a:t>
            </a:r>
            <a:endParaRPr lang="ru-RU" sz="5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79549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131</TotalTime>
  <Words>837</Words>
  <Application>Microsoft Office PowerPoint</Application>
  <PresentationFormat>Широкоэкранный</PresentationFormat>
  <Paragraphs>20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Times New Roman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Лаура Абдыгалиева</cp:lastModifiedBy>
  <cp:revision>16</cp:revision>
  <dcterms:created xsi:type="dcterms:W3CDTF">2018-12-12T13:45:03Z</dcterms:created>
  <dcterms:modified xsi:type="dcterms:W3CDTF">2020-03-12T12:12:42Z</dcterms:modified>
</cp:coreProperties>
</file>